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5" r:id="rId10"/>
    <p:sldId id="270" r:id="rId11"/>
    <p:sldId id="267" r:id="rId12"/>
    <p:sldId id="269" r:id="rId13"/>
    <p:sldId id="272" r:id="rId14"/>
    <p:sldId id="271" r:id="rId15"/>
    <p:sldId id="268" r:id="rId16"/>
    <p:sldId id="266" r:id="rId17"/>
    <p:sldId id="261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6" autoAdjust="0"/>
    <p:restoredTop sz="94656" autoAdjust="0"/>
  </p:normalViewPr>
  <p:slideViewPr>
    <p:cSldViewPr snapToGrid="0" snapToObjects="1">
      <p:cViewPr>
        <p:scale>
          <a:sx n="103" d="100"/>
          <a:sy n="103" d="100"/>
        </p:scale>
        <p:origin x="-968" y="-12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519781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92" b="87309"/>
          <a:stretch/>
        </p:blipFill>
        <p:spPr>
          <a:xfrm>
            <a:off x="425174" y="1436729"/>
            <a:ext cx="8006631" cy="795019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architecture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6737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6533" y="3748350"/>
            <a:ext cx="7962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 CNNs have hundreds of layers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 F</a:t>
            </a:r>
            <a:r>
              <a:rPr lang="en-US" dirty="0" smtClean="0"/>
              <a:t>inish with fully-connected layers to make the classification on feature maps	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</p:spPr>
      </p:pic>
      <p:sp>
        <p:nvSpPr>
          <p:cNvPr id="5" name="TextBox 4"/>
          <p:cNvSpPr txBox="1"/>
          <p:nvPr/>
        </p:nvSpPr>
        <p:spPr>
          <a:xfrm>
            <a:off x="543506" y="144233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 fraction of </a:t>
            </a:r>
            <a:r>
              <a:rPr lang="en-US" b="1" dirty="0" smtClean="0"/>
              <a:t>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1861"/>
            <a:ext cx="7620000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How well do standard multi-layer </a:t>
            </a:r>
            <a:r>
              <a:rPr lang="en-US" b="0" dirty="0" err="1" smtClean="0"/>
              <a:t>perceptrons</a:t>
            </a:r>
            <a:r>
              <a:rPr lang="en-US" b="0" dirty="0"/>
              <a:t> </a:t>
            </a:r>
            <a:r>
              <a:rPr lang="en-US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What affects performance?</a:t>
            </a:r>
          </a:p>
          <a:p>
            <a:pPr marL="800100" lvl="1" indent="-342900"/>
            <a:r>
              <a:rPr lang="en-US" dirty="0" smtClean="0"/>
              <a:t>Width, depth, optimizer, batch normalization, activation function, </a:t>
            </a:r>
            <a:r>
              <a:rPr lang="en-US" dirty="0" err="1" smtClean="0"/>
              <a:t>etc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dirty="0" smtClean="0"/>
              <a:t>Conventional regularization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4438551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Start writing </a:t>
            </a:r>
            <a:r>
              <a:rPr lang="en-US" dirty="0" err="1" smtClean="0"/>
              <a:t>TensorFlow</a:t>
            </a:r>
            <a:r>
              <a:rPr lang="en-US" dirty="0" smtClean="0"/>
              <a:t> code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Train as many neural networks as possible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the </a:t>
            </a:r>
            <a:r>
              <a:rPr lang="is-IS" dirty="0" smtClean="0"/>
              <a:t>neural net training </a:t>
            </a:r>
            <a:r>
              <a:rPr lang="is-IS" dirty="0" smtClean="0"/>
              <a:t>tricks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 smtClean="0">
                <a:latin typeface="Baskerville"/>
                <a:cs typeface="Baskerville"/>
              </a:rPr>
              <a:t>Dataset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images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20" y="1460501"/>
            <a:ext cx="5276102" cy="39647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Offer</a:t>
            </a:r>
            <a:r>
              <a:rPr lang="en-US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Transform </a:t>
            </a:r>
            <a:r>
              <a:rPr lang="en-US" b="0" dirty="0" smtClean="0"/>
              <a:t>raw images into a more linearly separable space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66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2750</TotalTime>
  <Words>493</Words>
  <Application>Microsoft Macintosh PowerPoint</Application>
  <PresentationFormat>On-screen Show (16:10)</PresentationFormat>
  <Paragraphs>114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architecture </vt:lpstr>
      <vt:lpstr>My process</vt:lpstr>
      <vt:lpstr>My process</vt:lpstr>
      <vt:lpstr>Baseline results</vt:lpstr>
      <vt:lpstr>Combatting over-fitting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55</cp:revision>
  <dcterms:created xsi:type="dcterms:W3CDTF">2016-12-05T01:05:59Z</dcterms:created>
  <dcterms:modified xsi:type="dcterms:W3CDTF">2016-12-07T19:23:15Z</dcterms:modified>
</cp:coreProperties>
</file>